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C97E1-0546-4F55-8BED-9F5E2EF8DF59}" type="datetimeFigureOut">
              <a:rPr lang="pl-PL" smtClean="0"/>
              <a:t>2020-05-16</a:t>
            </a:fld>
            <a:endParaRPr lang="en-US" dirty="0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AD082D-992B-4260-B6BE-3957C566EF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C97E1-0546-4F55-8BED-9F5E2EF8DF59}" type="datetimeFigureOut">
              <a:rPr lang="pl-PL" smtClean="0"/>
              <a:t>2020-05-16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082D-992B-4260-B6BE-3957C566EFAD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AD082D-992B-4260-B6BE-3957C566EF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C97E1-0546-4F55-8BED-9F5E2EF8DF59}" type="datetimeFigureOut">
              <a:rPr lang="pl-PL" smtClean="0"/>
              <a:t>2020-05-16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C97E1-0546-4F55-8BED-9F5E2EF8DF59}" type="datetimeFigureOut">
              <a:rPr lang="pl-PL" smtClean="0"/>
              <a:t>2020-05-16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AD082D-992B-4260-B6BE-3957C566EF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C97E1-0546-4F55-8BED-9F5E2EF8DF59}" type="datetimeFigureOut">
              <a:rPr lang="pl-PL" smtClean="0"/>
              <a:t>2020-05-16</a:t>
            </a:fld>
            <a:endParaRPr lang="en-US" dirty="0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AD082D-992B-4260-B6BE-3957C566EF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D0C97E1-0546-4F55-8BED-9F5E2EF8DF59}" type="datetimeFigureOut">
              <a:rPr lang="pl-PL" smtClean="0"/>
              <a:t>2020-05-16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082D-992B-4260-B6BE-3957C566EF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C97E1-0546-4F55-8BED-9F5E2EF8DF59}" type="datetimeFigureOut">
              <a:rPr lang="pl-PL" smtClean="0"/>
              <a:t>2020-05-16</a:t>
            </a:fld>
            <a:endParaRPr lang="en-US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AD082D-992B-4260-B6BE-3957C566EF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C97E1-0546-4F55-8BED-9F5E2EF8DF59}" type="datetimeFigureOut">
              <a:rPr lang="pl-PL" smtClean="0"/>
              <a:t>2020-05-16</a:t>
            </a:fld>
            <a:endParaRPr lang="en-US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AD082D-992B-4260-B6BE-3957C566EFA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C97E1-0546-4F55-8BED-9F5E2EF8DF59}" type="datetimeFigureOut">
              <a:rPr lang="pl-PL" smtClean="0"/>
              <a:t>2020-05-16</a:t>
            </a:fld>
            <a:endParaRPr lang="en-US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AD082D-992B-4260-B6BE-3957C566EFA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AD082D-992B-4260-B6BE-3957C566EF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C97E1-0546-4F55-8BED-9F5E2EF8DF59}" type="datetimeFigureOut">
              <a:rPr lang="pl-PL" smtClean="0"/>
              <a:t>2020-05-16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AD082D-992B-4260-B6BE-3957C566EF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D0C97E1-0546-4F55-8BED-9F5E2EF8DF59}" type="datetimeFigureOut">
              <a:rPr lang="pl-PL" smtClean="0"/>
              <a:t>2020-05-16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D0C97E1-0546-4F55-8BED-9F5E2EF8DF59}" type="datetimeFigureOut">
              <a:rPr lang="pl-PL" smtClean="0"/>
              <a:t>2020-05-16</a:t>
            </a:fld>
            <a:endParaRPr lang="en-US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AD082D-992B-4260-B6BE-3957C566EF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71604" y="4000504"/>
            <a:ext cx="6400800" cy="1752600"/>
          </a:xfrm>
        </p:spPr>
        <p:txBody>
          <a:bodyPr/>
          <a:lstStyle/>
          <a:p>
            <a:r>
              <a:rPr lang="pl-PL" dirty="0" smtClean="0"/>
              <a:t>Historia polskiej SPRAWIEDLIWEJ</a:t>
            </a:r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2000240"/>
            <a:ext cx="9144000" cy="1752600"/>
          </a:xfrm>
        </p:spPr>
        <p:txBody>
          <a:bodyPr/>
          <a:lstStyle/>
          <a:p>
            <a:r>
              <a:rPr lang="pl-PL" dirty="0" smtClean="0">
                <a:latin typeface="OldNewspaperTypes" pitchFamily="2" charset="0"/>
              </a:rPr>
              <a:t>Irena Sendlerowa</a:t>
            </a:r>
            <a:endParaRPr lang="en-US" dirty="0">
              <a:latin typeface="OldNewspaperTypes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14290"/>
            <a:ext cx="5256253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OldNewspaperTypes" pitchFamily="2" charset="0"/>
              </a:rPr>
              <a:t>Odznaczenia i upamietnienia</a:t>
            </a:r>
            <a:endParaRPr lang="en-US" dirty="0">
              <a:latin typeface="OldNewspaperTypes" pitchFamily="2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929190" y="4214818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Tablica MSI w alei </a:t>
            </a:r>
          </a:p>
          <a:p>
            <a:pPr algn="ctr"/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Ireny Sendlerowej w Warszawie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1506" name="AutoShape 2" descr="Plik:Tablica MSI Warszawa Aleja Ireny Sendlerowej.JPG – Wikipedi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pole tekstowe 7"/>
          <p:cNvSpPr txBox="1"/>
          <p:nvPr/>
        </p:nvSpPr>
        <p:spPr>
          <a:xfrm>
            <a:off x="214282" y="1500174"/>
            <a:ext cx="3876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Tablica pamiątkowa przy </a:t>
            </a: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ul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. A. Pawińskiego 2 w Warszawie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1508" name="AutoShape 4" descr="Tablica ku czci I. Sendler | Wirtualny Sztet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" name="Obraz 9" descr="Tablica_MSI_Warszawa_Aleja_Ireny_Sendlerowe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1500174"/>
            <a:ext cx="3953524" cy="2739945"/>
          </a:xfrm>
          <a:prstGeom prst="rect">
            <a:avLst/>
          </a:prstGeom>
        </p:spPr>
      </p:pic>
      <p:pic>
        <p:nvPicPr>
          <p:cNvPr id="11" name="Obraz 10" descr="image_290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214554"/>
            <a:ext cx="3000395" cy="420616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Wszystkie inne odznaczenia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42844" y="1571612"/>
            <a:ext cx="8858312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900" dirty="0" smtClean="0"/>
              <a:t>W październiku 2003 otrzymała Nagrodę im. Jana Karskiego „Za Odwagę i Serce” (Jan Karski </a:t>
            </a:r>
            <a:r>
              <a:rPr lang="pl-PL" sz="900" dirty="0" smtClean="0"/>
              <a:t>Prize</a:t>
            </a:r>
            <a:r>
              <a:rPr lang="pl-PL" sz="900" dirty="0" smtClean="0"/>
              <a:t> “For </a:t>
            </a:r>
            <a:r>
              <a:rPr lang="pl-PL" sz="900" dirty="0" smtClean="0"/>
              <a:t>Courage</a:t>
            </a:r>
            <a:r>
              <a:rPr lang="pl-PL" sz="900" dirty="0" smtClean="0"/>
              <a:t> and </a:t>
            </a:r>
            <a:r>
              <a:rPr lang="pl-PL" sz="900" dirty="0" smtClean="0"/>
              <a:t>Heart</a:t>
            </a:r>
            <a:r>
              <a:rPr lang="pl-PL" sz="900" dirty="0" smtClean="0"/>
              <a:t>”)[125]. W styczniu 2007 z inicjatywy prezydenta Lecha Kaczyńskiego, przy wsparciu m.in. premiera Izraela </a:t>
            </a:r>
            <a:r>
              <a:rPr lang="pl-PL" sz="900" dirty="0" smtClean="0"/>
              <a:t>Ehuda</a:t>
            </a:r>
            <a:r>
              <a:rPr lang="pl-PL" sz="900" dirty="0" smtClean="0"/>
              <a:t> </a:t>
            </a:r>
            <a:r>
              <a:rPr lang="pl-PL" sz="900" dirty="0" smtClean="0"/>
              <a:t>Olmerta</a:t>
            </a:r>
            <a:r>
              <a:rPr lang="pl-PL" sz="900" dirty="0" smtClean="0"/>
              <a:t>, Stowarzyszenia Dzieci Holocaustu i organizacji społecznych z kraju i zagranicy, została nominowana do pokojowej nagrody Nobla. Jej kandydatura została zgłoszona ponownie na początku 2008[126]. 14 marca 2007 Senat Rzeczypospolitej Polskiej przyjął uchwałę w sprawie uhonorowania działalności Ireny Sendlerowej i Rady Pomocy Żydom „Żegota” w tajnych strukturach Polskiego Państwa Podziemnego w okresie II wojny światowej[127]. W maju 2007 otrzymała tytuł Honorowej Obywatelki Miasta Stołecznego Warszawy[128], a w czerwcu 2007 Honorowego Obywatela Miasta Tarczyna[129]. 1 czerwca 2008 Sejm Dzieci i Młodzieży przyjął przez aklamację uchwałę w sprawie uhonorowania działalności Ireny Sendlerowej i referatu dziecięcego Podziemnej Rady Pomocy Żydom „Żegota” w czasie II wojny światowej[130]. 30 lipca 2008 Izba Reprezentantów Stanów Zjednoczonych przyjęła rezolucję upamiętniającą Irenę </a:t>
            </a:r>
            <a:r>
              <a:rPr lang="pl-PL" sz="900" dirty="0" smtClean="0"/>
              <a:t>Sendlerową</a:t>
            </a:r>
            <a:r>
              <a:rPr lang="pl-PL" sz="900" dirty="0" smtClean="0"/>
              <a:t>[131] 19 kwietnia 2009 uhonorowano ją pośmiertnie nagrodą </a:t>
            </a:r>
            <a:r>
              <a:rPr lang="pl-PL" sz="900" dirty="0" smtClean="0"/>
              <a:t>Humanitarian</a:t>
            </a:r>
            <a:r>
              <a:rPr lang="pl-PL" sz="900" dirty="0" smtClean="0"/>
              <a:t> of </a:t>
            </a:r>
            <a:r>
              <a:rPr lang="pl-PL" sz="900" dirty="0" smtClean="0"/>
              <a:t>the</a:t>
            </a:r>
            <a:r>
              <a:rPr lang="pl-PL" sz="900" dirty="0" smtClean="0"/>
              <a:t> </a:t>
            </a:r>
            <a:r>
              <a:rPr lang="pl-PL" sz="900" dirty="0" smtClean="0"/>
              <a:t>Year</a:t>
            </a:r>
            <a:r>
              <a:rPr lang="pl-PL" sz="900" dirty="0" smtClean="0"/>
              <a:t> przyznawaną przez fundację </a:t>
            </a:r>
            <a:r>
              <a:rPr lang="pl-PL" sz="900" dirty="0" smtClean="0"/>
              <a:t>The</a:t>
            </a:r>
            <a:r>
              <a:rPr lang="pl-PL" sz="900" dirty="0" smtClean="0"/>
              <a:t> </a:t>
            </a:r>
            <a:r>
              <a:rPr lang="pl-PL" sz="900" dirty="0" smtClean="0"/>
              <a:t>Sister</a:t>
            </a:r>
            <a:r>
              <a:rPr lang="pl-PL" sz="900" dirty="0" smtClean="0"/>
              <a:t> </a:t>
            </a:r>
            <a:r>
              <a:rPr lang="pl-PL" sz="900" dirty="0" smtClean="0"/>
              <a:t>Rose</a:t>
            </a:r>
            <a:r>
              <a:rPr lang="pl-PL" sz="900" dirty="0" smtClean="0"/>
              <a:t> </a:t>
            </a:r>
            <a:r>
              <a:rPr lang="pl-PL" sz="900" dirty="0" smtClean="0"/>
              <a:t>Thering</a:t>
            </a:r>
            <a:r>
              <a:rPr lang="pl-PL" sz="900" dirty="0" smtClean="0"/>
              <a:t> </a:t>
            </a:r>
            <a:r>
              <a:rPr lang="pl-PL" sz="900" dirty="0" smtClean="0"/>
              <a:t>Endowment</a:t>
            </a:r>
            <a:r>
              <a:rPr lang="pl-PL" sz="900" dirty="0" smtClean="0"/>
              <a:t> for </a:t>
            </a:r>
            <a:r>
              <a:rPr lang="pl-PL" sz="900" dirty="0" smtClean="0"/>
              <a:t>Jewish-Christian</a:t>
            </a:r>
            <a:r>
              <a:rPr lang="pl-PL" sz="900" dirty="0" smtClean="0"/>
              <a:t> and Holocaust </a:t>
            </a:r>
            <a:r>
              <a:rPr lang="pl-PL" sz="900" dirty="0" smtClean="0"/>
              <a:t>Studies</a:t>
            </a:r>
            <a:r>
              <a:rPr lang="pl-PL" sz="900" dirty="0" smtClean="0"/>
              <a:t>[132]. 4 maja 2009 otrzymała pośmiertnie Nagrodą Humanitarną im. Audrey Hepburn (Audrey Hepburn </a:t>
            </a:r>
            <a:r>
              <a:rPr lang="pl-PL" sz="900" dirty="0" smtClean="0"/>
              <a:t>Humanitarian</a:t>
            </a:r>
            <a:r>
              <a:rPr lang="pl-PL" sz="900" dirty="0" smtClean="0"/>
              <a:t> </a:t>
            </a:r>
            <a:r>
              <a:rPr lang="pl-PL" sz="900" dirty="0" smtClean="0"/>
              <a:t>Award</a:t>
            </a:r>
            <a:r>
              <a:rPr lang="pl-PL" sz="900" dirty="0" smtClean="0"/>
              <a:t>)[133]. W 2009 wizerunki Zofii Kossak, Matyldy Getter i Ireny Sendlerowej zostały umieszczone na monecie o nominale 20 zł upamiętniającej Polaków ratujących Żydów podczas II wojny światowej[134]. We wrześniu 2009 na kamienicy przy al. 3 Maja 14 w Piotrkowie Trybunalskim, w której mieszkała, odsłonięto tablicę pamiątkową[135]. W 2010, w 100. rocznicę urodzin Ireny Sendlerowej, Poczta Polska wydała kartę pocztową z jej wizerunkiem[136]. 19 lutego 2010 uchwałę w sprawie uczczenia pamięci Ireny Sendlerowej w 100. rocznicę jej urodzin przyjął Sejm Rzeczypospolitej Polskiej[137]. W lutym 2010 odsłonięto tablicę pamiątkową na budynku przy ul. A. Pawińskiego 2 (przed wojną pod adresem ul. </a:t>
            </a:r>
            <a:r>
              <a:rPr lang="pl-PL" sz="900" dirty="0" smtClean="0"/>
              <a:t>Opaczewska</a:t>
            </a:r>
            <a:r>
              <a:rPr lang="pl-PL" sz="900" dirty="0" smtClean="0"/>
              <a:t> 1) w Warszawie, w którym mieściła się centrala i jeden z trzech ośrodków terenowych Sekcji Pomocy Matce i Dziecku (miejsce pracy Ireny Sendlerowej w latach 1932–1935)[112][138]. W kwietniu 2013 Rada Warszawy nadała nazwę alei Ireny Sendlerowej ciągowi pieszemu biegnącemu pomiędzy Muzeum Historii Żydów Polskich a pomnikiem Bohaterów Getta na Muranowie[139]. Jej imię noszą m.in. ulice w Bytomiu[140], Gorzowie Wielkopolskim[141], Iławie[142] i Lublinie[143], skwery w Kielcach[144], Białymstoku[145], Poznaniu[146] i Wrocławiu[147] oraz ronda w Bielsku-Białej[148] i Zielonej Górze[149]. Pierwszy na świecie pomnik Ireny Sendlerowej odsłonięto w 2014 w Moskwie. Autorem monumentu jest rzeźbiarz Andriej </a:t>
            </a:r>
            <a:r>
              <a:rPr lang="pl-PL" sz="900" dirty="0" smtClean="0"/>
              <a:t>Plijew</a:t>
            </a:r>
            <a:r>
              <a:rPr lang="pl-PL" sz="900" dirty="0" smtClean="0"/>
              <a:t>[150]. W maju 2015 odsłonięto tablicę na domu ZUS przy ul. Ludwiki 6, w którym mieszkała w latach 1935–1943[151]. Holenderski hodowca tulipanów Jan </a:t>
            </a:r>
            <a:r>
              <a:rPr lang="pl-PL" sz="900" dirty="0" smtClean="0"/>
              <a:t>Ligthart</a:t>
            </a:r>
            <a:r>
              <a:rPr lang="pl-PL" sz="900" dirty="0" smtClean="0"/>
              <a:t> nazwał imieniem Ireny Sendlerowej nową odmianę czerwonego tulipana[152]. Jest patronką szkół w Polsce oraz w Niemczech[66]. Pierwszą szkołą nazwaną jej imieniem był zespół szkół specjalnych w bawarskiej miejscowości </a:t>
            </a:r>
            <a:r>
              <a:rPr lang="pl-PL" sz="900" dirty="0" smtClean="0"/>
              <a:t>Hohenroth</a:t>
            </a:r>
            <a:r>
              <a:rPr lang="pl-PL" sz="900" dirty="0" smtClean="0"/>
              <a:t>[153]. Uchwałą Sejmu VIII kadencji rok 2018 został ustanowiony rokiem Ireny Sendlerowej[154][155]. W 2018 została wybrana Warszawianką Stulecia w plebiscycie zorganizowanym przez Urząd </a:t>
            </a:r>
            <a:r>
              <a:rPr lang="pl-PL" sz="900" dirty="0" smtClean="0"/>
              <a:t>m.s</a:t>
            </a:r>
            <a:r>
              <a:rPr lang="pl-PL" sz="900" dirty="0" smtClean="0"/>
              <a:t>. Warszawy[156]. W lutym 2019 na budynku przy ul. </a:t>
            </a:r>
            <a:r>
              <a:rPr lang="pl-PL" sz="900" dirty="0" smtClean="0"/>
              <a:t>Siedzibnej</a:t>
            </a:r>
            <a:r>
              <a:rPr lang="pl-PL" sz="900" dirty="0" smtClean="0"/>
              <a:t> 25 w Warszawie, w którym mieścił się VI Ośrodek Opieki i Zdrowia, w którym pracowała Irena Sendlerowa, odsłonięto tablicę pamiątkową[157].</a:t>
            </a:r>
            <a:endParaRPr lang="en-US" sz="9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714876" y="6000768"/>
            <a:ext cx="4269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Slajd z dedykacją dla Natalii Mrozek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4970292"/>
            <a:ext cx="4357718" cy="167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latin typeface="OldNewspaperTypes" pitchFamily="2" charset="0"/>
              </a:rPr>
              <a:t>Kim byla?</a:t>
            </a:r>
            <a:endParaRPr lang="en-US" sz="3600" dirty="0">
              <a:latin typeface="OldNewspaperTypes" pitchFamily="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14282" y="1571612"/>
            <a:ext cx="5143536" cy="4830910"/>
          </a:xfrm>
        </p:spPr>
        <p:txBody>
          <a:bodyPr/>
          <a:lstStyle/>
          <a:p>
            <a:pPr algn="ctr">
              <a:buNone/>
            </a:pPr>
            <a:r>
              <a:rPr lang="pl-PL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Żyła w latach 1910-2008. Polska 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działaczka społeczna działająca pod pseudonimem "Jolanta". W czasie II wojny światowej działała społecznie i charytatywnie.  Od roku 1942 była członkinią Rady Pomocy Żydom. Uratowała około 2500 żydowskich dzieci z getta.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050" name="Picture 2" descr="Plik:Irena Sendlerowa 24 grudnia 1944.jpg – Wikipedia, wolna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643050"/>
            <a:ext cx="3286148" cy="454211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Sposoby pomocy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000496" y="1857364"/>
            <a:ext cx="5143504" cy="4572000"/>
          </a:xfrm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przemycanie żywności, lekarstw, środków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czystości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  i ubrań</a:t>
            </a:r>
          </a:p>
          <a:p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pomoc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w wyprzedawaniu majątku po aryjskiej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stronie</a:t>
            </a:r>
          </a:p>
          <a:p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organizowanie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życia codziennego w getcie – zajęć dla dzieci, odczytów, obchodów świąt.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5362" name="AutoShape 2" descr="Irena Sendlerowa: Po nocach nie sypia, ma męża w obozie, więc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Obraz 4" descr="z22323427ICR,Jako-20-latka-Sendlerowa-zatrudnila-sie-w-Sekcji-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000240"/>
            <a:ext cx="3786214" cy="378621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OldNewspaperTypes" pitchFamily="2" charset="0"/>
              </a:rPr>
              <a:t>Jak pomagala?</a:t>
            </a:r>
            <a:endParaRPr lang="en-US" dirty="0">
              <a:latin typeface="OldNewspaperTypes" pitchFamily="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85720" y="1500174"/>
            <a:ext cx="8503920" cy="4572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Po zamknięciu getta możliwości udzielania pomocy Żydom zostały drastycznie ograniczone. Irenie </a:t>
            </a:r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udało </a:t>
            </a:r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się uzyskać przepustkę </a:t>
            </a:r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sanitarną wraz </a:t>
            </a:r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z Ireną </a:t>
            </a:r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Schultz. Wchodziły do getta nawet trzy </a:t>
            </a:r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razy </a:t>
            </a:r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dziennie i organizowały pomoc. W </a:t>
            </a:r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czasie likwidacji getta, kluczowe stało się wyprowadzenie dzieci na aryjską stronę. Wykorzystując prywatne kontakty, pracowniczki Wydziału Opieki zaczęły organizować pomoc. Niektóre dzieci </a:t>
            </a:r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usypiały </a:t>
            </a:r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lekami, by wyglądały na martwe – dzięki temu były wywożone w workach jako ofiary tyfusu. Innym kazała się zwijać w kłębek i pakować się do walizek lub układała je w skrzyniach i przykrywała cegłami</a:t>
            </a:r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.</a:t>
            </a:r>
            <a:endParaRPr lang="pl-PL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OldNewspaperTypes" pitchFamily="2" charset="0"/>
              </a:rPr>
              <a:t>Zwiazki Sendlerowej</a:t>
            </a:r>
            <a:endParaRPr lang="en-US" dirty="0">
              <a:latin typeface="OldNewspaperTypes" pitchFamily="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14282" y="1857364"/>
            <a:ext cx="8715436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W czasie wojny związała się z Adamem Celnikierem, który zmienił nazwisko na Zgrzembski. Po powrocie Mieczysława Sendlera do kraju, wystąpiła o rozwód, aby w 1947 r. móc wyjść za mąż za Zgrzembskiego. Miała z nim trójkę dzieci, jedno zmarło tuż po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urodzeniu. W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1957 r. rozstała się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ze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Zgrzembskim, a w 1961 r. ponownie związała się z Mieczysławem Sendlerem. Ich związek trwał do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1971 roku.</a:t>
            </a: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OldNewspaperTypes" pitchFamily="2" charset="0"/>
              </a:rPr>
              <a:t>Irena z mezem Stefanem Zgrzembskim</a:t>
            </a:r>
            <a:endParaRPr lang="en-US" dirty="0">
              <a:latin typeface="OldNewspaperTypes" pitchFamily="2" charset="0"/>
            </a:endParaRPr>
          </a:p>
        </p:txBody>
      </p:sp>
      <p:pic>
        <p:nvPicPr>
          <p:cNvPr id="4" name="Picture 2" descr="Irena Sendlerowa z mężem Stefanem Zgrzembskim (wcześniej Adam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7715304" cy="466133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OldNewspaperTypes" pitchFamily="2" charset="0"/>
              </a:rPr>
              <a:t>Co po wojnie?</a:t>
            </a:r>
            <a:endParaRPr lang="en-US" dirty="0">
              <a:latin typeface="OldNewspaperTypes" pitchFamily="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85720" y="1643050"/>
            <a:ext cx="857256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Po wojnie Irena Sendlerowa pomagała najbiedniejszym – organizowała sierocińce dla dzieci, współtworzyła domy starców i zakłady opieki społecznej. Trwała przy swych lewicowych poglądach. W zmienionych warunkach politycznych powojennej Polski należała do PZPR. Jak wielokrotnie mówiła, socjalizm rozumiała jako służbę drugiemu człowiekowi, pomoc słabszym, biedniejszym, bezbronnym. W 1968 r. przeszła na emeryturę.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OldNewspaperTypes" pitchFamily="2" charset="0"/>
              </a:rPr>
              <a:t>Odznaczenia i upamietnienia</a:t>
            </a:r>
            <a:endParaRPr lang="en-US" dirty="0">
              <a:latin typeface="OldNewspaperTypes" pitchFamily="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Irena Sendlerowa została uhonorowana przez izraelski instytut medalem Sprawiedliwy Wśród Narodów Świata. W 1983 roku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zasadziła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8434" name="AutoShape 2" descr="Irena Sendlerowa – Wikipedia, wolna encyk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8436" name="Picture 4" descr="Eksploratorzy • Zobacz wątek - Yad Vashem - Izra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518298"/>
            <a:ext cx="4143372" cy="3107529"/>
          </a:xfrm>
          <a:prstGeom prst="rect">
            <a:avLst/>
          </a:prstGeom>
          <a:noFill/>
        </p:spPr>
      </p:pic>
      <p:pic>
        <p:nvPicPr>
          <p:cNvPr id="6" name="Obraz 5" descr="Irena_sendler_tre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928934"/>
            <a:ext cx="3000396" cy="3710512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3286084" y="2786058"/>
            <a:ext cx="58579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w Lesie Sprawiedliwych instytutu.</a:t>
            </a:r>
            <a:endParaRPr lang="en-US" sz="27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7215206" y="2357430"/>
            <a:ext cx="158569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drzewko</a:t>
            </a:r>
            <a:endParaRPr lang="en-US" sz="27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85720" y="1643050"/>
            <a:ext cx="8503920" cy="4572000"/>
          </a:xfrm>
        </p:spPr>
        <p:txBody>
          <a:bodyPr>
            <a:normAutofit fontScale="92500"/>
          </a:bodyPr>
          <a:lstStyle/>
          <a:p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Order Uśmiechu [2007]</a:t>
            </a:r>
          </a:p>
          <a:p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Order Orła Białego [2003]</a:t>
            </a:r>
          </a:p>
          <a:p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Order Ecce Homo [2002]</a:t>
            </a:r>
          </a:p>
          <a:p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Krzyż Komandorski z Gwiazdą Orderu Odrodzenia Polski [2001]</a:t>
            </a:r>
          </a:p>
          <a:p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Krzyż Komandorski Orderu Odrodzenia Polski [1996]</a:t>
            </a:r>
          </a:p>
          <a:p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Medal Sprawiedliwej Wśród Narodów Świata [1965]</a:t>
            </a:r>
          </a:p>
          <a:p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Krzyż Kawalerski Orderu Odrodzenia Polski [1963]</a:t>
            </a:r>
          </a:p>
          <a:p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Medal „Za Zasługi w Służbie Zdrowia</a:t>
            </a:r>
          </a:p>
          <a:p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Złoty Krzyż Zasługi [1947]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OldNewspaperTypes" pitchFamily="2" charset="0"/>
              </a:rPr>
              <a:t>Odznaczenia i upamietnienia</a:t>
            </a:r>
            <a:endParaRPr lang="en-US" dirty="0">
              <a:latin typeface="OldNewspaperTypes" pitchFamily="2" charset="0"/>
            </a:endParaRPr>
          </a:p>
        </p:txBody>
      </p:sp>
    </p:spTree>
  </p:cSld>
  <p:clrMapOvr>
    <a:masterClrMapping/>
  </p:clrMapOvr>
  <p:transition>
    <p:fade thruBlk="1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139</TotalTime>
  <Words>1023</Words>
  <Application>Microsoft Office PowerPoint</Application>
  <PresentationFormat>Pokaz na ekranie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Miejski</vt:lpstr>
      <vt:lpstr>Irena Sendlerowa</vt:lpstr>
      <vt:lpstr>Kim byla?</vt:lpstr>
      <vt:lpstr>Sposoby pomocy</vt:lpstr>
      <vt:lpstr>Jak pomagala?</vt:lpstr>
      <vt:lpstr>Zwiazki Sendlerowej</vt:lpstr>
      <vt:lpstr>Irena z mezem Stefanem Zgrzembskim</vt:lpstr>
      <vt:lpstr>Co po wojnie?</vt:lpstr>
      <vt:lpstr>Odznaczenia i upamietnienia</vt:lpstr>
      <vt:lpstr>Odznaczenia i upamietnienia</vt:lpstr>
      <vt:lpstr>Odznaczenia i upamietnienia</vt:lpstr>
      <vt:lpstr>Wszystkie inne odznaczenia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Irena Sendlerowa</dc:title>
  <dc:creator>Dom</dc:creator>
  <cp:lastModifiedBy>Dom</cp:lastModifiedBy>
  <cp:revision>14</cp:revision>
  <dcterms:created xsi:type="dcterms:W3CDTF">2020-05-16T13:02:55Z</dcterms:created>
  <dcterms:modified xsi:type="dcterms:W3CDTF">2020-05-16T15:22:52Z</dcterms:modified>
</cp:coreProperties>
</file>